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50" d="100"/>
          <a:sy n="50" d="100"/>
        </p:scale>
        <p:origin x="78" y="14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mgs351wegmans.weebly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Wegmans Fruit Baskets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Uyen</a:t>
            </a:r>
            <a:r>
              <a:rPr lang="en-US" dirty="0" smtClean="0"/>
              <a:t> Le Chau</a:t>
            </a:r>
          </a:p>
          <a:p>
            <a:r>
              <a:rPr lang="en-US" dirty="0" smtClean="0"/>
              <a:t>Chao-Hua Chen</a:t>
            </a:r>
          </a:p>
          <a:p>
            <a:r>
              <a:rPr lang="en-US" dirty="0" smtClean="0"/>
              <a:t>David Quigley</a:t>
            </a:r>
          </a:p>
          <a:p>
            <a:r>
              <a:rPr lang="en-US" dirty="0" smtClean="0"/>
              <a:t>Stephen </a:t>
            </a:r>
            <a:r>
              <a:rPr lang="en-US" dirty="0" err="1" smtClean="0"/>
              <a:t>Stoklosa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88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963" y="293915"/>
            <a:ext cx="8534400" cy="1507067"/>
          </a:xfrm>
        </p:spPr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963" y="2010748"/>
            <a:ext cx="8534400" cy="3615267"/>
          </a:xfrm>
        </p:spPr>
        <p:txBody>
          <a:bodyPr/>
          <a:lstStyle/>
          <a:p>
            <a:r>
              <a:rPr lang="en-US" dirty="0" smtClean="0"/>
              <a:t>No System exists / Paper Only</a:t>
            </a:r>
          </a:p>
          <a:p>
            <a:r>
              <a:rPr lang="en-US" dirty="0" smtClean="0"/>
              <a:t>We Have expert </a:t>
            </a:r>
            <a:r>
              <a:rPr lang="en-US" dirty="0" smtClean="0"/>
              <a:t>who works at Wegmans - </a:t>
            </a:r>
            <a:r>
              <a:rPr lang="en-US" dirty="0" smtClean="0"/>
              <a:t>Stephen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92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269895"/>
            <a:ext cx="8534400" cy="1507067"/>
          </a:xfrm>
        </p:spPr>
        <p:txBody>
          <a:bodyPr/>
          <a:lstStyle/>
          <a:p>
            <a:r>
              <a:rPr lang="en-US" dirty="0" smtClean="0"/>
              <a:t>Business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880118"/>
            <a:ext cx="8534400" cy="3615267"/>
          </a:xfrm>
        </p:spPr>
        <p:txBody>
          <a:bodyPr/>
          <a:lstStyle/>
          <a:p>
            <a:r>
              <a:rPr lang="en-US" dirty="0" smtClean="0"/>
              <a:t>Central Record for Every Order</a:t>
            </a:r>
          </a:p>
          <a:p>
            <a:r>
              <a:rPr lang="en-US" dirty="0" smtClean="0"/>
              <a:t>Track Baskets (Popularity / Supplies)</a:t>
            </a:r>
          </a:p>
          <a:p>
            <a:r>
              <a:rPr lang="en-US" dirty="0" smtClean="0"/>
              <a:t>Track Employee Performance (Customer Satisfaction)</a:t>
            </a:r>
          </a:p>
          <a:p>
            <a:r>
              <a:rPr lang="en-US" dirty="0" smtClean="0"/>
              <a:t>Customer Loyalty Program (Every 5</a:t>
            </a:r>
            <a:r>
              <a:rPr lang="en-US" baseline="30000" dirty="0" smtClean="0"/>
              <a:t>th</a:t>
            </a:r>
            <a:r>
              <a:rPr lang="en-US" dirty="0" smtClean="0"/>
              <a:t> basket Free)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51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447177"/>
            <a:ext cx="8534400" cy="1507067"/>
          </a:xfrm>
        </p:spPr>
        <p:txBody>
          <a:bodyPr/>
          <a:lstStyle/>
          <a:p>
            <a:r>
              <a:rPr lang="en-US" dirty="0" smtClean="0"/>
              <a:t>Website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2188028"/>
            <a:ext cx="8534400" cy="3615267"/>
          </a:xfrm>
        </p:spPr>
        <p:txBody>
          <a:bodyPr/>
          <a:lstStyle/>
          <a:p>
            <a:r>
              <a:rPr lang="en-US">
                <a:hlinkClick r:id="rId2"/>
              </a:rPr>
              <a:t>http://</a:t>
            </a:r>
            <a:r>
              <a:rPr lang="en-US">
                <a:hlinkClick r:id="rId2"/>
              </a:rPr>
              <a:t>mgs351wegmans.weebly.com</a:t>
            </a:r>
            <a:r>
              <a:rPr lang="en-US" smtClean="0">
                <a:hlinkClick r:id="rId2"/>
              </a:rPr>
              <a:t>/</a:t>
            </a:r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65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64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Century Gothic</vt:lpstr>
      <vt:lpstr>Wingdings 3</vt:lpstr>
      <vt:lpstr>Slice</vt:lpstr>
      <vt:lpstr>Wegmans Fruit Baskets</vt:lpstr>
      <vt:lpstr>Why?</vt:lpstr>
      <vt:lpstr>Business Value</vt:lpstr>
      <vt:lpstr>Website</vt:lpstr>
    </vt:vector>
  </TitlesOfParts>
  <Company>University at Buffalo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Wegmans Fruit Baskets</dc:title>
  <dc:creator>Public Computing</dc:creator>
  <cp:lastModifiedBy>Public Computing</cp:lastModifiedBy>
  <cp:revision>4</cp:revision>
  <dcterms:created xsi:type="dcterms:W3CDTF">2015-05-04T18:21:08Z</dcterms:created>
  <dcterms:modified xsi:type="dcterms:W3CDTF">2015-05-04T20:57:02Z</dcterms:modified>
</cp:coreProperties>
</file>